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63"/>
    <p:restoredTop sz="94674"/>
  </p:normalViewPr>
  <p:slideViewPr>
    <p:cSldViewPr snapToGrid="0" snapToObjects="1">
      <p:cViewPr varScale="1">
        <p:scale>
          <a:sx n="68" d="100"/>
          <a:sy n="68" d="100"/>
        </p:scale>
        <p:origin x="7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46F8A-DFF2-9D43-AE34-F41F9F44CB06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3EC50-25D4-AD4E-9500-7D5CF18DF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41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73EC50-25D4-AD4E-9500-7D5CF18DFB5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793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1609-E918-B34E-8DA1-5F69CCA1D665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C12417C2-27A9-6947-8758-34EFECFC83F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910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1609-E918-B34E-8DA1-5F69CCA1D665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417C2-27A9-6947-8758-34EFECFC83F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330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1609-E918-B34E-8DA1-5F69CCA1D665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417C2-27A9-6947-8758-34EFECFC8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201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1609-E918-B34E-8DA1-5F69CCA1D665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417C2-27A9-6947-8758-34EFECFC83F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930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1609-E918-B34E-8DA1-5F69CCA1D665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417C2-27A9-6947-8758-34EFECFC8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911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1609-E918-B34E-8DA1-5F69CCA1D665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417C2-27A9-6947-8758-34EFECFC83F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528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1609-E918-B34E-8DA1-5F69CCA1D665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417C2-27A9-6947-8758-34EFECFC8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424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1609-E918-B34E-8DA1-5F69CCA1D665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417C2-27A9-6947-8758-34EFECFC8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72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1609-E918-B34E-8DA1-5F69CCA1D665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417C2-27A9-6947-8758-34EFECFC8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39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1609-E918-B34E-8DA1-5F69CCA1D665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417C2-27A9-6947-8758-34EFECFC8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777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E1609-E918-B34E-8DA1-5F69CCA1D665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417C2-27A9-6947-8758-34EFECFC8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89E1609-E918-B34E-8DA1-5F69CCA1D665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417C2-27A9-6947-8758-34EFECFC83F2}" type="slidenum">
              <a:rPr lang="en-US" smtClean="0"/>
              <a:t>‹#›</a:t>
            </a:fld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898807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D3A25-D12F-2245-96A9-54CB524E6B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Themes of Frankenstein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F688D-50DD-414E-9D7A-1DF64DBD87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Jay Scroggins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634FE6-03B4-D04E-B5C4-E22E76530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0192" y="2472208"/>
            <a:ext cx="2073144" cy="259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29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B659F-336B-DD4F-92B1-9008EB407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078C2-583B-1441-ACAC-2EF90FBBA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Victor creates a monster and brings it to life</a:t>
            </a:r>
          </a:p>
          <a:p>
            <a:pPr lvl="1"/>
            <a:r>
              <a:rPr lang="en-US" dirty="0"/>
              <a:t>In a sense Victor is acting like God</a:t>
            </a:r>
          </a:p>
          <a:p>
            <a:r>
              <a:rPr lang="en-US" dirty="0"/>
              <a:t>Since Victor did this godly act he faces consequences </a:t>
            </a:r>
          </a:p>
          <a:p>
            <a:pPr lvl="1"/>
            <a:r>
              <a:rPr lang="en-US" dirty="0"/>
              <a:t>Disturbing the natural order of things can be costly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2DB5B4-33E5-A64A-A3E3-A1B8F996D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0" y="435187"/>
            <a:ext cx="2984500" cy="230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34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29429-4E58-8749-B6F0-3FD707755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Alienation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022CF-CAEB-2B41-A48E-995EBD2E4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Victor may have created the monster to stop being alone</a:t>
            </a:r>
          </a:p>
          <a:p>
            <a:r>
              <a:rPr lang="en-US" dirty="0"/>
              <a:t>Ironically he leaves the monster and now the monster is alone</a:t>
            </a:r>
          </a:p>
          <a:p>
            <a:pPr lvl="1"/>
            <a:r>
              <a:rPr lang="en-US" dirty="0"/>
              <a:t>Causes him to ask for a companion</a:t>
            </a:r>
          </a:p>
          <a:p>
            <a:r>
              <a:rPr lang="en-US" dirty="0"/>
              <a:t>Robert Walton is also alone as he tries to gain his sister’s love</a:t>
            </a:r>
          </a:p>
          <a:p>
            <a:r>
              <a:rPr lang="en-US" dirty="0"/>
              <a:t>They all had a lack of connection to family or society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40C56F-3180-394D-9EC1-7B3793EEC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781" y="432716"/>
            <a:ext cx="3103192" cy="182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691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B9D66-92B1-664B-BA3E-08A44EBE2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A615C-BA9F-E047-893F-B703022D8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Robert Walton and Victor Frankenstein are isolated</a:t>
            </a:r>
          </a:p>
          <a:p>
            <a:pPr lvl="1"/>
            <a:r>
              <a:rPr lang="en-US" dirty="0"/>
              <a:t>Self inflicted isolation</a:t>
            </a:r>
          </a:p>
          <a:p>
            <a:pPr lvl="2"/>
            <a:r>
              <a:rPr lang="en-US" dirty="0"/>
              <a:t>Robert Walton with his expeditions</a:t>
            </a:r>
          </a:p>
          <a:p>
            <a:pPr lvl="2"/>
            <a:r>
              <a:rPr lang="en-US" dirty="0"/>
              <a:t>Victor Frankenstein with his experiments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1DE840-C23B-844B-8BE2-CB7142D90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813741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36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96E7F-6822-2D4E-8E2D-FA717E8DA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Crossing The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26271-4F16-E14D-85C6-F8935121B0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Humans have limits</a:t>
            </a:r>
          </a:p>
          <a:p>
            <a:r>
              <a:rPr lang="en-US" dirty="0"/>
              <a:t>When humans act godly it messes up the natural order of things</a:t>
            </a:r>
          </a:p>
          <a:p>
            <a:r>
              <a:rPr lang="en-US" dirty="0"/>
              <a:t>When Victor Frankenstein aspired to recreate life he crossed the line set by nature</a:t>
            </a:r>
          </a:p>
          <a:p>
            <a:pPr lvl="1"/>
            <a:r>
              <a:rPr lang="en-US" dirty="0"/>
              <a:t>He lost his family and friends due to this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12A5B9-A832-4E43-8DFC-7AFFD6BD7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200" y="406870"/>
            <a:ext cx="22098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08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36F23-537B-F645-8B36-A153703B6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4D5B0-0670-754C-B2C2-AC1862D79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351106"/>
            <a:ext cx="7796540" cy="3997828"/>
          </a:xfrm>
        </p:spPr>
        <p:txBody>
          <a:bodyPr/>
          <a:lstStyle/>
          <a:p>
            <a:r>
              <a:rPr lang="en-US" dirty="0"/>
              <a:t>Victor was determined to do something bad</a:t>
            </a:r>
          </a:p>
          <a:p>
            <a:r>
              <a:rPr lang="en-US" dirty="0"/>
              <a:t>Victor’s determination caused him to create a monster</a:t>
            </a:r>
          </a:p>
          <a:p>
            <a:r>
              <a:rPr lang="en-US" dirty="0"/>
              <a:t>Determination is not good when it comes to doing what should not be done</a:t>
            </a:r>
          </a:p>
          <a:p>
            <a:pPr lvl="1"/>
            <a:r>
              <a:rPr lang="en-US" dirty="0"/>
              <a:t>Such as recreating life</a:t>
            </a:r>
          </a:p>
          <a:p>
            <a:r>
              <a:rPr lang="en-US" dirty="0"/>
              <a:t>Victor was so blinded by his dreams of achievement that he ignored the consequences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BCAFB1-367C-B64A-A8C7-6D0C0EB2C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300" y="342235"/>
            <a:ext cx="22987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954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6757-21B2-694B-9969-1A01417C4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Injustice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DA4ED-7322-6B49-A579-373A97326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Justine was on trial for a murder that she did not commit</a:t>
            </a:r>
          </a:p>
          <a:p>
            <a:pPr lvl="1"/>
            <a:r>
              <a:rPr lang="en-US" dirty="0"/>
              <a:t>She received the death sentence</a:t>
            </a:r>
          </a:p>
          <a:p>
            <a:r>
              <a:rPr lang="en-US" dirty="0"/>
              <a:t>Victor knew who committed the murder making the injustice even greater</a:t>
            </a:r>
          </a:p>
          <a:p>
            <a:r>
              <a:rPr lang="en-US" dirty="0"/>
              <a:t>When the creature asked for a girlfriend and Victor denied him was another injustice</a:t>
            </a:r>
          </a:p>
          <a:p>
            <a:pPr lvl="1"/>
            <a:r>
              <a:rPr lang="en-US" dirty="0"/>
              <a:t>If Victor had done so he could have saved lives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2D3308-C8CD-A54E-99D0-90297AB09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800" y="286220"/>
            <a:ext cx="2540000" cy="21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154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84D94-EE5D-4A44-A2CC-ABDFFEA2A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771D8-847E-A147-AA89-127533EB0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Victor was responsible for the death of William but did not take responsibility for it</a:t>
            </a:r>
          </a:p>
          <a:p>
            <a:pPr lvl="1"/>
            <a:r>
              <a:rPr lang="en-US" dirty="0"/>
              <a:t>Even though he did not directly kill William</a:t>
            </a:r>
          </a:p>
          <a:p>
            <a:r>
              <a:rPr lang="en-US" dirty="0"/>
              <a:t>The judicial system was responsible for finding the right suspect for the murder of William but they did not do a good job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EF05EB-B2E9-DE41-A1CF-BCD553359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600" y="808056"/>
            <a:ext cx="26924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214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8EE8D-A265-DB4E-9F2E-F4039B55A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4EA20-6187-4647-AAE7-F574A6592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3599" y="2305599"/>
            <a:ext cx="7796540" cy="3997828"/>
          </a:xfrm>
        </p:spPr>
        <p:txBody>
          <a:bodyPr/>
          <a:lstStyle/>
          <a:p>
            <a:r>
              <a:rPr lang="en-US" dirty="0"/>
              <a:t>Natural Laws</a:t>
            </a:r>
          </a:p>
          <a:p>
            <a:pPr lvl="1"/>
            <a:r>
              <a:rPr lang="en-US" dirty="0"/>
              <a:t>Nature is the most perfect force in the universe</a:t>
            </a:r>
          </a:p>
          <a:p>
            <a:pPr lvl="2"/>
            <a:r>
              <a:rPr lang="en-US" dirty="0"/>
              <a:t>Certain things that should not be done</a:t>
            </a:r>
          </a:p>
          <a:p>
            <a:pPr lvl="2"/>
            <a:r>
              <a:rPr lang="en-US" dirty="0"/>
              <a:t>Must keep the balance</a:t>
            </a:r>
          </a:p>
          <a:p>
            <a:r>
              <a:rPr lang="en-US" dirty="0"/>
              <a:t>Life and death is natural</a:t>
            </a:r>
          </a:p>
          <a:p>
            <a:pPr lvl="1"/>
            <a:r>
              <a:rPr lang="en-US" dirty="0"/>
              <a:t>When one brings someone back to life it is not longer natural and ruins the balance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460D25-B92F-0649-8DB8-1BD46AEEC8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0" y="387741"/>
            <a:ext cx="4091203" cy="191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020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4BA2B-A490-744E-AE33-F80F73018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Parental Responsibility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5D6B4E-9CF4-3743-83B2-F51AB2139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Victor Frankenstein’s dad made sure he had a good education and took care of him</a:t>
            </a:r>
          </a:p>
          <a:p>
            <a:r>
              <a:rPr lang="en-US" dirty="0"/>
              <a:t>When Victor created his monster he did not take care of him</a:t>
            </a:r>
          </a:p>
          <a:p>
            <a:r>
              <a:rPr lang="en-US" dirty="0"/>
              <a:t>When one does not take care of their responsibilities there are </a:t>
            </a:r>
            <a:r>
              <a:rPr lang="en-US" dirty="0" err="1"/>
              <a:t>conseqeuences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DD43C5-C8B2-9349-ABA6-CFD4C6845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169" y="245872"/>
            <a:ext cx="3022832" cy="264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961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A1302-6C4F-AE4B-91B0-8FC9EC402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E4AC2-9F7D-2A42-B9D0-A8E1DC693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Victor does not create a girlfriend for the monster</a:t>
            </a:r>
          </a:p>
          <a:p>
            <a:r>
              <a:rPr lang="en-US" dirty="0"/>
              <a:t>This, along with the rejection by society, enrages the monster and causes him to get revenge </a:t>
            </a:r>
          </a:p>
          <a:p>
            <a:pPr lvl="1"/>
            <a:r>
              <a:rPr lang="en-US" dirty="0"/>
              <a:t>The revenge was rooted in loneliness</a:t>
            </a:r>
          </a:p>
          <a:p>
            <a:pPr lvl="1"/>
            <a:r>
              <a:rPr lang="en-US" dirty="0"/>
              <a:t>The monster was an outcast and wanted Victor Frankenstein to know what it felt like to be alone </a:t>
            </a:r>
          </a:p>
          <a:p>
            <a:pPr lvl="2"/>
            <a:r>
              <a:rPr lang="en-US" dirty="0"/>
              <a:t>Killed his family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3A8529-A594-3341-AD1A-12D243801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432270"/>
            <a:ext cx="3251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104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A18D8-56D1-9649-9D4B-FB786864B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A6ECE-90C5-4045-9B68-A4C310C7A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LitCharts</a:t>
            </a:r>
            <a:r>
              <a:rPr lang="en-US" dirty="0"/>
              <a:t>. “Frankenstein Themes.” </a:t>
            </a:r>
            <a:r>
              <a:rPr lang="en-US" i="1" dirty="0" err="1"/>
              <a:t>LitCharts</a:t>
            </a:r>
            <a:r>
              <a:rPr lang="en-US" dirty="0"/>
              <a:t>, </a:t>
            </a:r>
            <a:r>
              <a:rPr lang="en-US" dirty="0" err="1"/>
              <a:t>www.litcharts.com</a:t>
            </a:r>
            <a:r>
              <a:rPr lang="en-US" dirty="0"/>
              <a:t>/lit/</a:t>
            </a:r>
            <a:r>
              <a:rPr lang="en-US" dirty="0" err="1"/>
              <a:t>frankenstein</a:t>
            </a:r>
            <a:r>
              <a:rPr lang="en-US" dirty="0"/>
              <a:t>/themes.</a:t>
            </a:r>
          </a:p>
          <a:p>
            <a:r>
              <a:rPr lang="en-US" dirty="0"/>
              <a:t>“Themes in Frankenstein with Examples and Analysis.” </a:t>
            </a:r>
            <a:r>
              <a:rPr lang="en-US" i="1" dirty="0"/>
              <a:t>Literary Devices</a:t>
            </a:r>
            <a:r>
              <a:rPr lang="en-US" dirty="0"/>
              <a:t>, 4 Jan. 2019, </a:t>
            </a:r>
            <a:r>
              <a:rPr lang="en-US" dirty="0" err="1"/>
              <a:t>literarydevices.net</a:t>
            </a:r>
            <a:r>
              <a:rPr lang="en-US" dirty="0"/>
              <a:t>/</a:t>
            </a:r>
            <a:r>
              <a:rPr lang="en-US" dirty="0" err="1"/>
              <a:t>frankenstein</a:t>
            </a:r>
            <a:r>
              <a:rPr lang="en-US" dirty="0"/>
              <a:t>-themes/.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8597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{7345CF22-FAD1-A648-AE4F-4F1E9AD44E9F}tf16401378</Template>
  <TotalTime>103</TotalTime>
  <Words>453</Words>
  <Application>Microsoft Office PowerPoint</Application>
  <PresentationFormat>Widescreen</PresentationFormat>
  <Paragraphs>60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MS Shell Dlg 2</vt:lpstr>
      <vt:lpstr>Wingdings</vt:lpstr>
      <vt:lpstr>Wingdings 3</vt:lpstr>
      <vt:lpstr>Madison</vt:lpstr>
      <vt:lpstr>Themes of Frankenstein</vt:lpstr>
      <vt:lpstr>Creation</vt:lpstr>
      <vt:lpstr>Alienation</vt:lpstr>
      <vt:lpstr>Isolation</vt:lpstr>
      <vt:lpstr>Crossing The Line</vt:lpstr>
      <vt:lpstr>Determination</vt:lpstr>
      <vt:lpstr>Injustice</vt:lpstr>
      <vt:lpstr>Responsibility</vt:lpstr>
      <vt:lpstr>Laws</vt:lpstr>
      <vt:lpstr>Parental Responsibility</vt:lpstr>
      <vt:lpstr>Revenge</vt:lpstr>
      <vt:lpstr>Works Cited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Themes of Frankenstein</dc:title>
  <dc:creator>Gary L Boxley</dc:creator>
  <cp:lastModifiedBy> </cp:lastModifiedBy>
  <cp:revision>12</cp:revision>
  <dcterms:created xsi:type="dcterms:W3CDTF">2019-04-24T05:36:35Z</dcterms:created>
  <dcterms:modified xsi:type="dcterms:W3CDTF">2019-04-25T17:18:08Z</dcterms:modified>
</cp:coreProperties>
</file>